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/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./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rgbClr val="163087">
                <a:alpha val="100000"/>
              </a:srgbClr>
            </a:gs>
            <a:gs pos="79000">
              <a:srgbClr val="050F3E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rgbClr val="163087">
                <a:alpha val="100000"/>
              </a:srgbClr>
            </a:gs>
            <a:gs pos="79000">
              <a:srgbClr val="050F3E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rgbClr val="001652">
                <a:alpha val="100000"/>
              </a:srgbClr>
            </a:gs>
            <a:gs pos="51000">
              <a:srgbClr val="000E2B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rgbClr val="001652">
                <a:alpha val="100000"/>
              </a:srgbClr>
            </a:gs>
            <a:gs pos="51000">
              <a:srgbClr val="000E2B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rgbClr val="001652">
                <a:alpha val="100000"/>
              </a:srgbClr>
            </a:gs>
            <a:gs pos="51000">
              <a:srgbClr val="000E2B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0FFFF"/>
      </a:accent1>
      <a:accent2>
        <a:srgbClr val="2BC3E3"/>
      </a:accent2>
      <a:accent3>
        <a:srgbClr val="7BDF9B"/>
      </a:accent3>
      <a:accent4>
        <a:srgbClr val="25AE9E"/>
      </a:accent4>
      <a:accent5>
        <a:srgbClr val="FC9783"/>
      </a:accent5>
      <a:accent6>
        <a:srgbClr val="FB7598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